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0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91" r:id="rId16"/>
    <p:sldId id="2076137301" r:id="rId17"/>
    <p:sldId id="25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Segoe UI Semibold" panose="020B0702040204020203" pitchFamily="34" charset="0"/>
      <p:bold r:id="rId39"/>
      <p:boldItalic r:id="rId40"/>
    </p:embeddedFont>
    <p:embeddedFont>
      <p:font typeface="Segoe UI Semilight" panose="020B0402040204020203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076137301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72" d="100"/>
          <a:sy n="72" d="100"/>
        </p:scale>
        <p:origin x="14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etplace.visualstudio.com/items?itemName=ms-dotnettools.upgradeassista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 tool or Visual Studio 2022 Extension</a:t>
            </a:r>
          </a:p>
          <a:p>
            <a:pPr lvl="1"/>
            <a:r>
              <a:rPr lang="en-US" dirty="0">
                <a:hlinkClick r:id="rId3"/>
              </a:rPr>
              <a:t>github.com/dotnet/upgrade-assistant</a:t>
            </a:r>
            <a:endParaRPr lang="en-US" dirty="0"/>
          </a:p>
          <a:p>
            <a:pPr lvl="1"/>
            <a:r>
              <a:rPr lang="sv-SE" dirty="0">
                <a:hlinkClick r:id="rId4"/>
              </a:rPr>
              <a:t>.NET Upgrade Assistant - Visual Studio Marketplace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 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pic>
        <p:nvPicPr>
          <p:cNvPr id="1026" name="Picture 2" descr="Upgrade Assistant welcome page">
            <a:extLst>
              <a:ext uri="{FF2B5EF4-FFF2-40B4-BE49-F238E27FC236}">
                <a16:creationId xmlns:a16="http://schemas.microsoft.com/office/drawing/2014/main" id="{455A6B0E-61BB-E5F3-23E3-A840C815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41" y="1551752"/>
            <a:ext cx="6645519" cy="46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NET versions selection in the Upgrade Assistant">
            <a:extLst>
              <a:ext uri="{FF2B5EF4-FFF2-40B4-BE49-F238E27FC236}">
                <a16:creationId xmlns:a16="http://schemas.microsoft.com/office/drawing/2014/main" id="{226513AA-8398-557D-3548-6B926BF9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790703"/>
            <a:ext cx="742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 components selection in the Upgrade Assistant">
            <a:extLst>
              <a:ext uri="{FF2B5EF4-FFF2-40B4-BE49-F238E27FC236}">
                <a16:creationId xmlns:a16="http://schemas.microsoft.com/office/drawing/2014/main" id="{5988EAEE-4A16-C46E-E9A6-36E31B08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824166"/>
            <a:ext cx="7429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grade Assistant progress page">
            <a:extLst>
              <a:ext uri="{FF2B5EF4-FFF2-40B4-BE49-F238E27FC236}">
                <a16:creationId xmlns:a16="http://schemas.microsoft.com/office/drawing/2014/main" id="{F2075A8D-B749-51FC-CC27-A5638054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0" y="1439459"/>
            <a:ext cx="6803781" cy="48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.NET Upgrade Assistant (CLI or Visual Studio Extension)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upgrade command for the Upgrade Assistant or Right-Click Upgrade project in Visual Studio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1241</Words>
  <Application>Microsoft Office PowerPoint</Application>
  <PresentationFormat>Widescreen</PresentationFormat>
  <Paragraphs>175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Wingdings</vt:lpstr>
      <vt:lpstr>Segoe UI Semilight</vt:lpstr>
      <vt:lpstr>Open Sans</vt:lpstr>
      <vt:lpstr>Segoe UI</vt:lpstr>
      <vt:lpstr>Arial</vt:lpstr>
      <vt:lpstr>Consolas</vt:lpstr>
      <vt:lpstr>Calibri</vt:lpstr>
      <vt:lpstr>Segoe UI Light</vt:lpstr>
      <vt:lpstr>Segoe UI Semibold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.NET Upgrade-Assistant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52</cp:revision>
  <dcterms:created xsi:type="dcterms:W3CDTF">2020-08-18T20:47:27Z</dcterms:created>
  <dcterms:modified xsi:type="dcterms:W3CDTF">2023-05-10T15:48:21Z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